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76" r:id="rId4"/>
    <p:sldId id="270" r:id="rId5"/>
    <p:sldId id="271" r:id="rId6"/>
    <p:sldId id="274" r:id="rId7"/>
    <p:sldId id="275" r:id="rId8"/>
    <p:sldId id="287" r:id="rId9"/>
    <p:sldId id="283" r:id="rId10"/>
    <p:sldId id="286" r:id="rId11"/>
    <p:sldId id="284" r:id="rId12"/>
    <p:sldId id="285" r:id="rId13"/>
    <p:sldId id="289" r:id="rId14"/>
    <p:sldId id="288" r:id="rId15"/>
    <p:sldId id="277" r:id="rId16"/>
    <p:sldId id="282" r:id="rId17"/>
    <p:sldId id="294" r:id="rId18"/>
    <p:sldId id="281" r:id="rId19"/>
    <p:sldId id="290" r:id="rId20"/>
    <p:sldId id="291" r:id="rId21"/>
    <p:sldId id="293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6"/>
    <a:srgbClr val="E4E8DB"/>
    <a:srgbClr val="F9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81843"/>
  </p:normalViewPr>
  <p:slideViewPr>
    <p:cSldViewPr snapToGrid="0" snapToObjects="1">
      <p:cViewPr>
        <p:scale>
          <a:sx n="77" d="100"/>
          <a:sy n="77" d="100"/>
        </p:scale>
        <p:origin x="247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Hello everyone, we’re team </a:t>
            </a:r>
            <a:r>
              <a:rPr kumimoji="1" lang="en-US" altLang="ko-KR" dirty="0" err="1"/>
              <a:t>Groza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I’m a presenter </a:t>
            </a:r>
            <a:r>
              <a:rPr kumimoji="1" lang="ko-KR" altLang="en-US" dirty="0" err="1"/>
              <a:t>팽진욱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89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Next, Tae </a:t>
            </a:r>
            <a:r>
              <a:rPr kumimoji="1" lang="en-US" altLang="ko-KR" dirty="0" err="1"/>
              <a:t>hong</a:t>
            </a:r>
            <a:r>
              <a:rPr kumimoji="1" lang="en-US" altLang="ko-KR" dirty="0"/>
              <a:t> Kim launched our own cloud server using Amazon web service.</a:t>
            </a:r>
          </a:p>
          <a:p>
            <a:r>
              <a:rPr kumimoji="1" lang="en-US" altLang="ko-KR" dirty="0"/>
              <a:t>Because we don’t have our server computer.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9684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Next, This is what I have done. I developed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 method and applied it to fingerprint picture.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 used </a:t>
            </a:r>
            <a:r>
              <a:rPr kumimoji="1" lang="en-US" altLang="ko-KR" dirty="0" err="1"/>
              <a:t>OpenCV</a:t>
            </a:r>
            <a:r>
              <a:rPr kumimoji="1" lang="en-US" altLang="ko-KR" dirty="0"/>
              <a:t> – Python, and these are the version of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The principle of Fingerprint recognition and Dog Nose Recognition is very Similar.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7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 fingerprint recognition, to detect the feature of the fingerprint, the image must go through the process of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This is the Pre-processing stage.</a:t>
            </a:r>
          </a:p>
          <a:p>
            <a:r>
              <a:rPr kumimoji="1" lang="en-US" altLang="ko-KR" dirty="0"/>
              <a:t>1. 2. ....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82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And these are the result of the image.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Using thinned image, we will going to detect the feature of it,</a:t>
            </a:r>
            <a:r>
              <a:rPr kumimoji="1" lang="ko-KR" altLang="en-US" dirty="0"/>
              <a:t> </a:t>
            </a:r>
            <a:r>
              <a:rPr kumimoji="1" lang="en-US" altLang="ko-KR" dirty="0"/>
              <a:t>get the matching point, and figure out whether the image is yours or not.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We will apply this process to Dog Nose data that we collected.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92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929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Preprocessing -&gt; Feature Detecting -&gt; </a:t>
            </a:r>
            <a:r>
              <a:rPr kumimoji="1" lang="en-US" altLang="ko-KR" dirty="0" err="1"/>
              <a:t>Matcing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154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ppt</a:t>
            </a:r>
            <a:r>
              <a:rPr kumimoji="1" lang="en-US" altLang="ko-KR" dirty="0"/>
              <a:t>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97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23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72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our schedule. </a:t>
            </a:r>
          </a:p>
          <a:p>
            <a:r>
              <a:rPr kumimoji="1" lang="en-US" altLang="ko-KR" dirty="0"/>
              <a:t>This week, we’re supposed to go workshop to collect the data of dog nose.</a:t>
            </a:r>
          </a:p>
          <a:p>
            <a:r>
              <a:rPr kumimoji="1" lang="en-US" altLang="ko-KR" dirty="0"/>
              <a:t>Because we don’t have any data.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2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schedule later.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866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5000" dirty="0"/>
              <a:t>As I said, we’re supposed to go workshop to collect some data.</a:t>
            </a:r>
          </a:p>
          <a:p>
            <a:r>
              <a:rPr kumimoji="1" lang="en-US" altLang="ko-KR" sz="5000" dirty="0"/>
              <a:t>But, It is so simple, We don’t want you to blame me.</a:t>
            </a:r>
          </a:p>
          <a:p>
            <a:r>
              <a:rPr kumimoji="1" lang="en-US" altLang="ko-KR" sz="5000" dirty="0"/>
              <a:t>*So we did some extra works.</a:t>
            </a:r>
          </a:p>
          <a:p>
            <a:r>
              <a:rPr kumimoji="1" lang="en-US" altLang="ko-KR" sz="5000" dirty="0"/>
              <a:t>--</a:t>
            </a:r>
            <a:r>
              <a:rPr kumimoji="1" lang="en-US" altLang="ko-KR" sz="5000" dirty="0" err="1"/>
              <a:t>ppt</a:t>
            </a:r>
            <a:r>
              <a:rPr kumimoji="1" lang="en-US" altLang="ko-KR" sz="5000" dirty="0"/>
              <a:t> read--</a:t>
            </a:r>
          </a:p>
          <a:p>
            <a:r>
              <a:rPr kumimoji="1" lang="en-US" altLang="ko-KR" sz="5000" dirty="0"/>
              <a:t>We will gonna show you the modified schedule next week.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4641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We have been to dog cafe near </a:t>
            </a:r>
            <a:r>
              <a:rPr kumimoji="1" lang="en-US" altLang="ko-KR" dirty="0" err="1"/>
              <a:t>HapJung</a:t>
            </a:r>
            <a:r>
              <a:rPr kumimoji="1" lang="en-US" altLang="ko-KR" dirty="0"/>
              <a:t> Station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to collect the data of dog nose.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21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data we collected.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As we said before, it will work as a fingerprint in the human side.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276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UI </a:t>
            </a:r>
            <a:r>
              <a:rPr kumimoji="1" lang="en-US" altLang="ko-KR" dirty="0" err="1"/>
              <a:t>Deisign</a:t>
            </a:r>
            <a:r>
              <a:rPr kumimoji="1" lang="en-US" altLang="ko-KR" dirty="0"/>
              <a:t> we did last week.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Using this, Chan </a:t>
            </a:r>
            <a:r>
              <a:rPr kumimoji="1" lang="en-US" altLang="ko-KR" dirty="0" err="1"/>
              <a:t>il</a:t>
            </a:r>
            <a:r>
              <a:rPr kumimoji="1" lang="en-US" altLang="ko-KR" dirty="0"/>
              <a:t> Kim applied this into Android Studio.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13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what he have done.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471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.gif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5"/>
          <p:cNvSpPr txBox="1"/>
          <p:nvPr/>
        </p:nvSpPr>
        <p:spPr>
          <a:xfrm>
            <a:off x="4625009" y="5170354"/>
            <a:ext cx="7407291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defRPr sz="2400" b="1">
                <a:solidFill>
                  <a:srgbClr val="FFFF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Team </a:t>
            </a:r>
            <a:r>
              <a:rPr dirty="0" err="1">
                <a:solidFill>
                  <a:schemeClr val="tx1"/>
                </a:solidFill>
              </a:rPr>
              <a:t>Groza</a:t>
            </a:r>
            <a:endParaRPr>
              <a:solidFill>
                <a:schemeClr val="tx1"/>
              </a:solidFill>
            </a:endParaRP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rPr b="0">
                <a:solidFill>
                  <a:schemeClr val="tx1"/>
                </a:solidFill>
              </a:rPr>
              <a:t>Kim Tae Hong (20132335)  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tx1"/>
                </a:solidFill>
              </a:rPr>
              <a:t>Kim Chan Il (20150577)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lang="en-US" altLang="ko-KR" sz="2000" b="1">
                <a:solidFill>
                  <a:schemeClr val="tx1"/>
                </a:solidFill>
              </a:rPr>
              <a:t>(Presenter) </a:t>
            </a:r>
            <a:r>
              <a:rPr sz="2000" b="1" err="1">
                <a:solidFill>
                  <a:schemeClr val="tx1"/>
                </a:solidFill>
              </a:rPr>
              <a:t>Paeng</a:t>
            </a:r>
            <a:r>
              <a:rPr sz="2000" b="1">
                <a:solidFill>
                  <a:schemeClr val="tx1"/>
                </a:solidFill>
              </a:rPr>
              <a:t> </a:t>
            </a:r>
            <a:r>
              <a:rPr sz="2000" b="1" err="1">
                <a:solidFill>
                  <a:schemeClr val="tx1"/>
                </a:solidFill>
              </a:rPr>
              <a:t>Jin</a:t>
            </a:r>
            <a:r>
              <a:rPr sz="2000" b="1">
                <a:solidFill>
                  <a:schemeClr val="tx1"/>
                </a:solidFill>
              </a:rPr>
              <a:t> </a:t>
            </a:r>
            <a:r>
              <a:rPr sz="2000" b="1" err="1">
                <a:solidFill>
                  <a:schemeClr val="tx1"/>
                </a:solidFill>
              </a:rPr>
              <a:t>Wook</a:t>
            </a:r>
            <a:r>
              <a:rPr sz="2000" b="1">
                <a:solidFill>
                  <a:schemeClr val="tx1"/>
                </a:solidFill>
              </a:rPr>
              <a:t> </a:t>
            </a:r>
            <a:r>
              <a:rPr b="1">
                <a:solidFill>
                  <a:schemeClr val="tx1"/>
                </a:solidFill>
              </a:rPr>
              <a:t>(20154645)</a:t>
            </a:r>
          </a:p>
        </p:txBody>
      </p:sp>
      <p:sp>
        <p:nvSpPr>
          <p:cNvPr id="114" name="TextBox 4"/>
          <p:cNvSpPr txBox="1"/>
          <p:nvPr/>
        </p:nvSpPr>
        <p:spPr>
          <a:xfrm>
            <a:off x="1838225" y="2779709"/>
            <a:ext cx="7046823" cy="8280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RUMYPET(R U my pet?)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31071B-3CAD-6440-80C1-DD3F3216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48" y="2556076"/>
            <a:ext cx="1284941" cy="12753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Chan Il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“Apply Design to Android Studio”</a:t>
            </a:r>
          </a:p>
        </p:txBody>
      </p:sp>
    </p:spTree>
    <p:extLst>
      <p:ext uri="{BB962C8B-B14F-4D97-AF65-F5344CB8AC3E}">
        <p14:creationId xmlns:p14="http://schemas.microsoft.com/office/powerpoint/2010/main" val="5074478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Tae Hong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17A2A6-6ECB-B447-89D6-153AF9B59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5395"/>
            <a:ext cx="12192000" cy="30141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056582-2BFE-3C4B-9418-5A727F85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159" y="95607"/>
            <a:ext cx="1993900" cy="1422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12A190-3291-9C46-B6A0-9C44A9A2D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26" y="3473138"/>
            <a:ext cx="5519920" cy="386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F5DC3D-D91F-834B-933E-8F95C72AD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9554" y="1092317"/>
            <a:ext cx="1485900" cy="889000"/>
          </a:xfrm>
          <a:prstGeom prst="rect">
            <a:avLst/>
          </a:prstGeom>
          <a:effectLst>
            <a:outerShdw blurRad="190500" dist="38100" dir="264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94AF5B-A2FE-4D48-BA7E-BC6C08544D0C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“Launch Server Using Amazon Web Service”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94F715-A162-CA47-BE4B-8D24A1EB5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961" y="1244190"/>
            <a:ext cx="1126264" cy="1295572"/>
          </a:xfrm>
          <a:prstGeom prst="rect">
            <a:avLst/>
          </a:prstGeom>
          <a:effectLst>
            <a:outerShdw blurRad="190500" dist="38100" dir="264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5B548-5C39-194C-B82E-67AA65C78B0D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F023D16-F4AF-2148-B2B1-F10267413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3" name="텍스트상자 22">
              <a:extLst>
                <a:ext uri="{FF2B5EF4-FFF2-40B4-BE49-F238E27FC236}">
                  <a16:creationId xmlns:a16="http://schemas.microsoft.com/office/drawing/2014/main" id="{6B6CE9EC-EB41-684F-B12D-0D6AFCFC6FA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340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989391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</a:t>
            </a:r>
            <a:r>
              <a:rPr lang="ko-KR" altLang="ko-KR" sz="2300" b="1" dirty="0"/>
              <a:t>Develop Pre-processing Method and apply it to Fingerprint picture</a:t>
            </a:r>
            <a:r>
              <a:rPr lang="en-US" altLang="ko-KR" sz="2300" b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B3C7F-3757-134F-BCF2-273FFAC51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63" y="2115789"/>
            <a:ext cx="2176730" cy="268173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0A60C7F-4B45-874D-8AAD-F6AB30F6D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30" y="2115789"/>
            <a:ext cx="2681730" cy="268173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1029270-DE98-EF4A-B234-141A0E1DED39}"/>
              </a:ext>
            </a:extLst>
          </p:cNvPr>
          <p:cNvSpPr/>
          <p:nvPr/>
        </p:nvSpPr>
        <p:spPr>
          <a:xfrm>
            <a:off x="1461724" y="5102328"/>
            <a:ext cx="4596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800" b="1" dirty="0" err="1">
                <a:solidFill>
                  <a:schemeClr val="tx1"/>
                </a:solidFill>
              </a:rPr>
              <a:t>OpenCV</a:t>
            </a:r>
            <a:r>
              <a:rPr lang="en-US" altLang="ko-KR" sz="2800" b="1" dirty="0">
                <a:solidFill>
                  <a:schemeClr val="tx1"/>
                </a:solidFill>
              </a:rPr>
              <a:t> Version : 3.4.0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EA4BFE-C5C1-1344-875F-BCD756DA1FB4}"/>
              </a:ext>
            </a:extLst>
          </p:cNvPr>
          <p:cNvSpPr/>
          <p:nvPr/>
        </p:nvSpPr>
        <p:spPr>
          <a:xfrm>
            <a:off x="6370471" y="5102328"/>
            <a:ext cx="4224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800" b="1" dirty="0">
                <a:solidFill>
                  <a:schemeClr val="tx1"/>
                </a:solidFill>
              </a:rPr>
              <a:t>Python Version : 3.6.4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8633F50-80FC-FE4F-B953-FB40CEEB02E0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944EC0A-32A5-7A4C-AF3B-C0707CBFB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43" name="텍스트상자 42">
              <a:extLst>
                <a:ext uri="{FF2B5EF4-FFF2-40B4-BE49-F238E27FC236}">
                  <a16:creationId xmlns:a16="http://schemas.microsoft.com/office/drawing/2014/main" id="{BCA8D492-6BF0-6547-ACE5-2CDAD67F6000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6289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989391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</a:t>
            </a:r>
            <a:r>
              <a:rPr lang="ko-KR" altLang="ko-KR" sz="2300" b="1" dirty="0"/>
              <a:t>Develop Pre-processing Method and apply it to Fingerprint picture</a:t>
            </a:r>
            <a:r>
              <a:rPr lang="en-US" altLang="ko-KR" sz="2300" b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73301E-50E5-E446-8E4E-511F320C2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15" y="2923822"/>
            <a:ext cx="4388718" cy="120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5F765D-37E4-3148-AF43-78F3B04F7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15" y="1370118"/>
            <a:ext cx="4812914" cy="7499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C16EEC-FD53-F548-B728-863A5196A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730" y="1370118"/>
            <a:ext cx="5040087" cy="433340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86363E-FE4E-5447-8DBE-0B9AA91417FA}"/>
              </a:ext>
            </a:extLst>
          </p:cNvPr>
          <p:cNvSpPr/>
          <p:nvPr/>
        </p:nvSpPr>
        <p:spPr>
          <a:xfrm>
            <a:off x="819685" y="2120037"/>
            <a:ext cx="13498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Showing GUI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591CA52-82C8-2746-A0FF-39EA6F05D744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271033" y="3526113"/>
            <a:ext cx="1657697" cy="876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335AA36-D7FA-1C48-8BF0-75AEFC193026}"/>
              </a:ext>
            </a:extLst>
          </p:cNvPr>
          <p:cNvCxnSpPr>
            <a:cxnSpLocks/>
          </p:cNvCxnSpPr>
          <p:nvPr/>
        </p:nvCxnSpPr>
        <p:spPr>
          <a:xfrm flipV="1">
            <a:off x="4830349" y="2120038"/>
            <a:ext cx="0" cy="803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3F763E-C487-C149-881B-4DE57D26CFD1}"/>
              </a:ext>
            </a:extLst>
          </p:cNvPr>
          <p:cNvSpPr/>
          <p:nvPr/>
        </p:nvSpPr>
        <p:spPr>
          <a:xfrm>
            <a:off x="823855" y="4402647"/>
            <a:ext cx="34441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b="1" dirty="0">
                <a:solidFill>
                  <a:schemeClr val="tx1"/>
                </a:solidFill>
              </a:rPr>
              <a:t>Pre-Processing Process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Gray Scaling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masking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Equalization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Ridge enhance filter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thinning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2F05011-93B8-EB49-AC23-6B4CF059E4B6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15E6CD9-1926-1E4B-A611-C89919B17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34" name="텍스트상자 33">
              <a:extLst>
                <a:ext uri="{FF2B5EF4-FFF2-40B4-BE49-F238E27FC236}">
                  <a16:creationId xmlns:a16="http://schemas.microsoft.com/office/drawing/2014/main" id="{07CD9F64-C04F-5E43-ACC4-50836730EEE0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82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989391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</a:t>
            </a:r>
            <a:r>
              <a:rPr lang="ko-KR" altLang="ko-KR" sz="2300" b="1" dirty="0"/>
              <a:t>Develop Pre-processing Method and apply it to Fingerprint picture</a:t>
            </a:r>
            <a:r>
              <a:rPr lang="en-US" altLang="ko-KR" sz="2300" b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642D72-477F-8E4A-A0E4-71EC39DC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5" y="2457374"/>
            <a:ext cx="1760418" cy="2429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5482B4-E078-384F-B827-06950808D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908" y="2461613"/>
            <a:ext cx="1768953" cy="2442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45B8ED-C656-B24D-9597-55F72EBA9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754" y="2454952"/>
            <a:ext cx="1769302" cy="24347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9DA91E-6263-3045-8067-A230EB104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949" y="2449859"/>
            <a:ext cx="1776723" cy="2444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0979AC-C759-EF47-BC96-3E937B327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565" y="2457374"/>
            <a:ext cx="1780948" cy="24425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B65E1B-82A9-5F4A-9008-5F46B85D72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181" y="2457374"/>
            <a:ext cx="1785713" cy="2442524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A9287E79-6E1B-F344-8B61-C324BBDA1577}"/>
              </a:ext>
            </a:extLst>
          </p:cNvPr>
          <p:cNvSpPr txBox="1"/>
          <p:nvPr/>
        </p:nvSpPr>
        <p:spPr>
          <a:xfrm>
            <a:off x="168486" y="5081293"/>
            <a:ext cx="17653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Raw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516AA0C3-D04A-C94C-A5EF-BAC5196FFDB8}"/>
              </a:ext>
            </a:extLst>
          </p:cNvPr>
          <p:cNvSpPr txBox="1"/>
          <p:nvPr/>
        </p:nvSpPr>
        <p:spPr>
          <a:xfrm>
            <a:off x="2269908" y="5102358"/>
            <a:ext cx="1768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Gray scale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CA125B0-46F1-3F4A-BAB8-A9915E2F4D79}"/>
              </a:ext>
            </a:extLst>
          </p:cNvPr>
          <p:cNvSpPr txBox="1"/>
          <p:nvPr/>
        </p:nvSpPr>
        <p:spPr>
          <a:xfrm>
            <a:off x="4265754" y="5102358"/>
            <a:ext cx="1769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masking image</a:t>
            </a:r>
            <a:endParaRPr lang="ko-KR" altLang="en-US" sz="1500" b="1" dirty="0"/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C46B51C0-751E-5442-8FBC-132745107518}"/>
              </a:ext>
            </a:extLst>
          </p:cNvPr>
          <p:cNvSpPr txBox="1"/>
          <p:nvPr/>
        </p:nvSpPr>
        <p:spPr>
          <a:xfrm>
            <a:off x="6192324" y="5102357"/>
            <a:ext cx="19120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equalized image</a:t>
            </a:r>
            <a:endParaRPr lang="ko-KR" altLang="en-US" sz="1500" b="1" dirty="0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5E2A5622-BF58-E349-9827-327857D0B70A}"/>
              </a:ext>
            </a:extLst>
          </p:cNvPr>
          <p:cNvSpPr txBox="1"/>
          <p:nvPr/>
        </p:nvSpPr>
        <p:spPr>
          <a:xfrm>
            <a:off x="8165838" y="5116963"/>
            <a:ext cx="19804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Ridge orient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339E02F5-7F65-2B4A-8E85-4DCFC61A8D14}"/>
              </a:ext>
            </a:extLst>
          </p:cNvPr>
          <p:cNvSpPr txBox="1"/>
          <p:nvPr/>
        </p:nvSpPr>
        <p:spPr>
          <a:xfrm>
            <a:off x="10269180" y="5116963"/>
            <a:ext cx="17857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thinned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A221EC3-835D-5D4C-92ED-6E5F5500CF4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665DC41-28AA-1F40-81C2-6AA7FC6B2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7" name="텍스트상자 26">
              <a:extLst>
                <a:ext uri="{FF2B5EF4-FFF2-40B4-BE49-F238E27FC236}">
                  <a16:creationId xmlns:a16="http://schemas.microsoft.com/office/drawing/2014/main" id="{3B61D4AD-434E-9E40-99DF-064AC73A7BC2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8102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2. PROBLEMS &amp; SOLUTION</a:t>
            </a:r>
            <a:endParaRPr kumimoji="1" lang="ko-KR" altLang="en-US" sz="5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431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47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E9B887-E369-AB43-BCFE-761628180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35" y="2264084"/>
            <a:ext cx="1538066" cy="20737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don’t have a Server to build the Python code and get a database.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B9A29-C8D9-5A4C-B10F-3B56E7AFF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492" y="3121428"/>
            <a:ext cx="1993900" cy="1422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2E1108-FF4D-814D-81D6-7DF842C5A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887" y="4118138"/>
            <a:ext cx="1485900" cy="889000"/>
          </a:xfrm>
          <a:prstGeom prst="rect">
            <a:avLst/>
          </a:prstGeom>
          <a:effectLst>
            <a:outerShdw blurRad="190500" dist="38100" dir="264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B9B9D6-F34E-3A41-8A52-A8EDDA5F0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294" y="4270011"/>
            <a:ext cx="1126264" cy="1295572"/>
          </a:xfrm>
          <a:prstGeom prst="rect">
            <a:avLst/>
          </a:prstGeom>
          <a:effectLst>
            <a:outerShdw blurRad="190500" dist="38100" dir="264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002461-EA6B-1D4B-AE9E-10159C02DCC2}"/>
              </a:ext>
            </a:extLst>
          </p:cNvPr>
          <p:cNvSpPr/>
          <p:nvPr/>
        </p:nvSpPr>
        <p:spPr>
          <a:xfrm>
            <a:off x="410989" y="5519172"/>
            <a:ext cx="1049606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</a:t>
            </a:r>
          </a:p>
          <a:p>
            <a:pPr algn="r"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use a free Cloud Server Hosting Service “AWS”</a:t>
            </a: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F42BEC55-50C6-B146-A2D6-ACBF5E786528}"/>
              </a:ext>
            </a:extLst>
          </p:cNvPr>
          <p:cNvSpPr/>
          <p:nvPr/>
        </p:nvSpPr>
        <p:spPr>
          <a:xfrm rot="1264793">
            <a:off x="5470999" y="3316182"/>
            <a:ext cx="1249999" cy="897774"/>
          </a:xfrm>
          <a:prstGeom prst="rightArrow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181225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EBC2AA4-B507-4D4D-A542-F8560353C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7" y="380465"/>
            <a:ext cx="5758855" cy="57588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9" y="1052999"/>
            <a:ext cx="1138279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We’re not sure that we can detect the feature of the dog’s nose,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and get the matching score accurately, because there is no example code.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C2DA907-C307-C249-933E-D327FE9E5F47}"/>
              </a:ext>
            </a:extLst>
          </p:cNvPr>
          <p:cNvSpPr/>
          <p:nvPr/>
        </p:nvSpPr>
        <p:spPr>
          <a:xfrm rot="1264793">
            <a:off x="5470999" y="3316182"/>
            <a:ext cx="1249999" cy="897774"/>
          </a:xfrm>
          <a:prstGeom prst="rightArrow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047430-938E-0C47-A948-BEC3E9B3BD01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C07392-F358-9E4D-B9BA-3AD98F135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ADC0A3FD-F0AB-AE4E-BEE1-B437D44F6AFE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AD7225-12DC-6946-BD1F-83FFB9D7EC3B}"/>
              </a:ext>
            </a:extLst>
          </p:cNvPr>
          <p:cNvSpPr/>
          <p:nvPr/>
        </p:nvSpPr>
        <p:spPr>
          <a:xfrm>
            <a:off x="410989" y="5519172"/>
            <a:ext cx="104960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</a:t>
            </a:r>
          </a:p>
          <a:p>
            <a:pPr algn="r"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give a try with the Fingerprint Recognition Algorithm</a:t>
            </a:r>
          </a:p>
          <a:p>
            <a:pPr algn="r"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because their</a:t>
            </a:r>
            <a:r>
              <a:rPr lang="ko-KR" altLang="en-US" sz="2300" b="1" dirty="0">
                <a:solidFill>
                  <a:schemeClr val="tx1"/>
                </a:solidFill>
              </a:rPr>
              <a:t> </a:t>
            </a:r>
            <a:r>
              <a:rPr lang="en-US" altLang="ko-KR" sz="2300" b="1" dirty="0">
                <a:solidFill>
                  <a:schemeClr val="tx1"/>
                </a:solidFill>
              </a:rPr>
              <a:t>principles are very similar.  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75029B-CF9E-6D4B-B856-2AEE95841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51" y="2214812"/>
            <a:ext cx="3532725" cy="353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159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3. PLANS</a:t>
            </a:r>
            <a:endParaRPr kumimoji="1" lang="ko-KR" altLang="en-US" sz="5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F7232-E111-404A-975B-0F85AA31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82788" y="5602765"/>
            <a:ext cx="9190728" cy="32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198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64669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500" b="1" dirty="0"/>
              <a:t>PLANS for next week</a:t>
            </a:r>
            <a:endParaRPr kumimoji="1" lang="ko-KR" altLang="en-US" sz="35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4E6055-EDCE-F845-84D3-39899446A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96530"/>
              </p:ext>
            </p:extLst>
          </p:nvPr>
        </p:nvGraphicFramePr>
        <p:xfrm>
          <a:off x="1029462" y="2440591"/>
          <a:ext cx="10133075" cy="2011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828038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8305037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Chan Il :  Develop Android Application</a:t>
                      </a: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Tae Hong : 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Build the basic code in the server (Node JS)</a:t>
                      </a: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Jin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Wook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: Apply Pre-processing method to the dog’s nose</a:t>
                      </a: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                              picture using Python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OpenCV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2553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051A5-941D-174E-A554-88C28FFA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01" y="3219450"/>
            <a:ext cx="10364950" cy="3638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dirty="0"/>
              <a:t>Contents</a:t>
            </a:r>
            <a:endParaRPr kumimoji="1" lang="ko-KR" altLang="en-US" sz="80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C9CC3-B987-0647-9F8C-446963D41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</p:spPr>
        <p:txBody>
          <a:bodyPr>
            <a:normAutofit/>
          </a:bodyPr>
          <a:lstStyle/>
          <a:p>
            <a:r>
              <a:rPr kumimoji="1" lang="en-US" altLang="ko-KR" sz="4000" b="1" dirty="0"/>
              <a:t> Schedule</a:t>
            </a:r>
            <a:r>
              <a:rPr kumimoji="1" lang="ko-KR" altLang="en-US" sz="4000" b="1" dirty="0"/>
              <a:t> </a:t>
            </a:r>
            <a:r>
              <a:rPr kumimoji="1" lang="en-US" altLang="ko-KR" sz="3500" b="1" dirty="0"/>
              <a:t>&amp;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Progress</a:t>
            </a:r>
            <a:r>
              <a:rPr kumimoji="1" lang="ko-KR" altLang="en-US" sz="4000" b="1" dirty="0"/>
              <a:t> </a:t>
            </a:r>
            <a:endParaRPr kumimoji="1" lang="en-US" altLang="ko-KR" sz="4000" b="1" dirty="0"/>
          </a:p>
          <a:p>
            <a:r>
              <a:rPr kumimoji="1" lang="en-US" altLang="ko-KR" sz="4000" b="1" dirty="0"/>
              <a:t> Problems </a:t>
            </a:r>
            <a:r>
              <a:rPr kumimoji="1" lang="en-US" altLang="ko-KR" sz="3500" b="1" dirty="0"/>
              <a:t>&amp;</a:t>
            </a:r>
            <a:r>
              <a:rPr kumimoji="1" lang="en-US" altLang="ko-KR" sz="4000" b="1" dirty="0"/>
              <a:t> Solutions</a:t>
            </a:r>
          </a:p>
          <a:p>
            <a:r>
              <a:rPr kumimoji="1" lang="en-US" altLang="ko-KR" sz="4000" b="1" dirty="0"/>
              <a:t> Plans</a:t>
            </a:r>
          </a:p>
          <a:p>
            <a:r>
              <a:rPr kumimoji="1" lang="en-US" altLang="ko-KR" sz="4000" b="1" dirty="0"/>
              <a:t> Q</a:t>
            </a:r>
            <a:r>
              <a:rPr kumimoji="1" lang="en-US" altLang="ko-KR" sz="2500" b="1" dirty="0"/>
              <a:t>&amp;</a:t>
            </a:r>
            <a:r>
              <a:rPr kumimoji="1" lang="en-US" altLang="ko-KR" sz="4000" b="1" dirty="0"/>
              <a:t>A</a:t>
            </a:r>
          </a:p>
          <a:p>
            <a:endParaRPr kumimoji="1"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39422425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Q</a:t>
            </a:r>
            <a:r>
              <a:rPr lang="en-US" altLang="ko-KR" sz="6000" b="1" dirty="0"/>
              <a:t>&amp;</a:t>
            </a:r>
            <a:r>
              <a:rPr lang="en-US" altLang="ko-KR" sz="10000" b="1" dirty="0"/>
              <a:t>A</a:t>
            </a:r>
            <a:endParaRPr kumimoji="1" lang="ko-KR" altLang="en-US" sz="10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F6D21-750E-5946-8011-CCBFAE76C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3" y="3454400"/>
            <a:ext cx="3073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20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Thank you!</a:t>
            </a:r>
            <a:endParaRPr kumimoji="1" lang="ko-KR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30172130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/>
              <a:t>1. SCHEDULE &amp; PROGRESS</a:t>
            </a:r>
            <a:endParaRPr kumimoji="1" lang="ko-KR" altLang="en-US" sz="55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431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983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">
            <a:extLst>
              <a:ext uri="{FF2B5EF4-FFF2-40B4-BE49-F238E27FC236}">
                <a16:creationId xmlns:a16="http://schemas.microsoft.com/office/drawing/2014/main" id="{C679E312-E7F7-2E44-8C3C-625A19395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868235"/>
              </p:ext>
            </p:extLst>
          </p:nvPr>
        </p:nvGraphicFramePr>
        <p:xfrm>
          <a:off x="0" y="1"/>
          <a:ext cx="9050233" cy="6858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36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1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58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Week</a:t>
                      </a:r>
                      <a:endParaRPr sz="20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>
                          <a:solidFill>
                            <a:schemeClr val="tx1"/>
                          </a:solidFill>
                        </a:rPr>
                        <a:t>To-Do </a:t>
                      </a:r>
                      <a:r>
                        <a:rPr sz="1400" b="1">
                          <a:solidFill>
                            <a:schemeClr val="tx1"/>
                          </a:solidFill>
                        </a:rPr>
                        <a:t>(can be changed)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Project goal setting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Propose project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10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Design: User Interface, System Architectures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Setting : Development Environment,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E8D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 dirty="0">
                          <a:solidFill>
                            <a:schemeClr val="tx1"/>
                          </a:solidFill>
                        </a:rPr>
                        <a:t>Workshop for collecting data set( Dog cafe, park, .. etc)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156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developing AWS server environment.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preprocessing the dog’s nose picture using </a:t>
                      </a: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opencv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developing basic UI in application.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156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complete the developing basic Server Core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use various algorithms, confirm the each algorithm’s effect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collect various data set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156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connect the server and application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connect the server and application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develop the UI and database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Midterm Examination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5E8AC2F4-7BB3-9441-A525-DEA3976C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233" y="1"/>
            <a:ext cx="3141766" cy="867903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4500" b="1"/>
              <a:t>SCHEDULE</a:t>
            </a:r>
            <a:endParaRPr kumimoji="1" lang="ko-KR" altLang="en-US" sz="4500" b="1"/>
          </a:p>
        </p:txBody>
      </p:sp>
    </p:spTree>
    <p:extLst>
      <p:ext uri="{BB962C8B-B14F-4D97-AF65-F5344CB8AC3E}">
        <p14:creationId xmlns:p14="http://schemas.microsoft.com/office/powerpoint/2010/main" val="7138230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0E22CA-771D-5540-9F70-A829D0447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70685"/>
              </p:ext>
            </p:extLst>
          </p:nvPr>
        </p:nvGraphicFramePr>
        <p:xfrm>
          <a:off x="0" y="0"/>
          <a:ext cx="9013255" cy="6858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208796">
                  <a:extLst>
                    <a:ext uri="{9D8B030D-6E8A-4147-A177-3AD203B41FA5}">
                      <a16:colId xmlns:a16="http://schemas.microsoft.com/office/drawing/2014/main" val="334005035"/>
                    </a:ext>
                  </a:extLst>
                </a:gridCol>
                <a:gridCol w="194732">
                  <a:extLst>
                    <a:ext uri="{9D8B030D-6E8A-4147-A177-3AD203B41FA5}">
                      <a16:colId xmlns:a16="http://schemas.microsoft.com/office/drawing/2014/main" val="1719407427"/>
                    </a:ext>
                  </a:extLst>
                </a:gridCol>
                <a:gridCol w="6609727">
                  <a:extLst>
                    <a:ext uri="{9D8B030D-6E8A-4147-A177-3AD203B41FA5}">
                      <a16:colId xmlns:a16="http://schemas.microsoft.com/office/drawing/2014/main" val="3559508854"/>
                    </a:ext>
                  </a:extLst>
                </a:gridCol>
              </a:tblGrid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sync with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sync with client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Intermediate check of our development status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2085243166"/>
                  </a:ext>
                </a:extLst>
              </a:tr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complete the server and android application.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complete the Application UI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complete the algorithm.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510212605"/>
                  </a:ext>
                </a:extLst>
              </a:tr>
              <a:tr h="81985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 will meet together and feedback each other’s code.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842101464"/>
                  </a:ext>
                </a:extLst>
              </a:tr>
              <a:tr h="111899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Implement improvement factor at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Implement improvement factor at algorithm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Implement improvement factor at application UI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20725888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First Demonstration and feedback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7386023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First Revising our project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57610899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347507484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Final Examination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2551503100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5</a:t>
              </a:r>
              <a:endParaRPr kumimoji="0" lang="ko-KR" altLang="en-US" sz="3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6DAA3E86-8BCB-654B-B677-BE689E06E794}"/>
              </a:ext>
            </a:extLst>
          </p:cNvPr>
          <p:cNvSpPr txBox="1">
            <a:spLocks/>
          </p:cNvSpPr>
          <p:nvPr/>
        </p:nvSpPr>
        <p:spPr>
          <a:xfrm>
            <a:off x="9050233" y="1"/>
            <a:ext cx="3141766" cy="86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lang="en-US" altLang="ko-KR" sz="4500" b="1"/>
              <a:t>SCHEDULE</a:t>
            </a:r>
            <a:endParaRPr kumimoji="1" lang="ko-KR" altLang="en-US" sz="4500" b="1"/>
          </a:p>
        </p:txBody>
      </p:sp>
    </p:spTree>
    <p:extLst>
      <p:ext uri="{BB962C8B-B14F-4D97-AF65-F5344CB8AC3E}">
        <p14:creationId xmlns:p14="http://schemas.microsoft.com/office/powerpoint/2010/main" val="19118376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6</a:t>
              </a:r>
              <a:endParaRPr kumimoji="0" lang="en-US" altLang="ko-KR" sz="3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C68DBC6-06EC-3442-AED7-968059E47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217779"/>
              </p:ext>
            </p:extLst>
          </p:nvPr>
        </p:nvGraphicFramePr>
        <p:xfrm>
          <a:off x="1029462" y="2968487"/>
          <a:ext cx="10133075" cy="95588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95588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Workshop for collecting data set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( Dog cafe, park, .. etc)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5F21E9-843E-6F4A-AF00-1E4D9C073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35822"/>
              </p:ext>
            </p:extLst>
          </p:nvPr>
        </p:nvGraphicFramePr>
        <p:xfrm>
          <a:off x="1029462" y="2440591"/>
          <a:ext cx="10133075" cy="2011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Chan Il :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Apply Design in Android Studio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Tae Hong : 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Launch Server Using Amazon Web Service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Jin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Wook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:  </a:t>
                      </a:r>
                      <a:r>
                        <a:rPr lang="ko-KR" altLang="ko-KR" sz="20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Develop Pre-processing Metho</a:t>
                      </a:r>
                      <a:r>
                        <a:rPr lang="en-US" altLang="ko-KR" sz="20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663"/>
            <a:ext cx="12192000" cy="92765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5000" b="1" dirty="0"/>
              <a:t>Role of this week</a:t>
            </a:r>
            <a:endParaRPr kumimoji="1"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4105384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7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6" y="216"/>
            <a:ext cx="7459578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Together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3496CE-3328-9745-AAAD-376499EAD78A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“Workshop for collecting data set( Dog cafe, park, .. etc)”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B94698-EAD5-CD47-A163-B76A9F61F17A}"/>
              </a:ext>
            </a:extLst>
          </p:cNvPr>
          <p:cNvSpPr/>
          <p:nvPr/>
        </p:nvSpPr>
        <p:spPr>
          <a:xfrm>
            <a:off x="0" y="2905887"/>
            <a:ext cx="12191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4500" b="1" dirty="0">
                <a:solidFill>
                  <a:schemeClr val="tx1"/>
                </a:solidFill>
              </a:rPr>
              <a:t>We have been to Dog Cafe to collect Data!</a:t>
            </a:r>
          </a:p>
        </p:txBody>
      </p:sp>
    </p:spTree>
    <p:extLst>
      <p:ext uri="{BB962C8B-B14F-4D97-AF65-F5344CB8AC3E}">
        <p14:creationId xmlns:p14="http://schemas.microsoft.com/office/powerpoint/2010/main" val="33197322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8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6" y="216"/>
            <a:ext cx="7459578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Together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3496CE-3328-9745-AAAD-376499EAD78A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“Workshop for collecting data set( Dog cafe, park, .. etc)”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B5C21C-C884-9A42-B30C-8D0B38BB97BB}"/>
              </a:ext>
            </a:extLst>
          </p:cNvPr>
          <p:cNvSpPr/>
          <p:nvPr/>
        </p:nvSpPr>
        <p:spPr>
          <a:xfrm>
            <a:off x="0" y="2905887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6000" b="1" dirty="0">
                <a:solidFill>
                  <a:schemeClr val="tx1"/>
                </a:solidFill>
              </a:rPr>
              <a:t>This is the data we collected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D1B147-54DC-1B41-87AD-9EC9E69CD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49" y="1452229"/>
            <a:ext cx="1767492" cy="1504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B3EB7D-C7CA-9A4E-86E7-B7E733FCF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42" y="1452458"/>
            <a:ext cx="1704976" cy="15035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90269C-3457-DF45-9A54-C8104EA54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19" y="1452228"/>
            <a:ext cx="1466533" cy="14665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70914-AF7A-524C-88F4-8DB4D1113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74" y="1452228"/>
            <a:ext cx="1503774" cy="15037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BD5698-43A8-394E-A352-4A8E1A212C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75" y="1452228"/>
            <a:ext cx="1509999" cy="15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357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9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Chan Il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“Apply Design to Android Studio”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E7992F-FDB2-2A46-AC2E-B7D8BE97F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14" y="1545570"/>
            <a:ext cx="7337469" cy="45859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D5A43-3BA0-0747-9C90-097F97DDD9AF}"/>
              </a:ext>
            </a:extLst>
          </p:cNvPr>
          <p:cNvSpPr/>
          <p:nvPr/>
        </p:nvSpPr>
        <p:spPr>
          <a:xfrm>
            <a:off x="8237883" y="5040846"/>
            <a:ext cx="3954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b="1" dirty="0">
                <a:solidFill>
                  <a:schemeClr val="tx1"/>
                </a:solidFill>
              </a:rPr>
              <a:t>Design we have done Last Week!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4423F-F7B6-9747-B62B-B93F8A44B76B}"/>
              </a:ext>
            </a:extLst>
          </p:cNvPr>
          <p:cNvSpPr/>
          <p:nvPr/>
        </p:nvSpPr>
        <p:spPr>
          <a:xfrm>
            <a:off x="8237883" y="4517626"/>
            <a:ext cx="662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4000" b="1" dirty="0">
                <a:solidFill>
                  <a:schemeClr val="tx1"/>
                </a:solidFill>
              </a:rPr>
              <a:t>↴</a:t>
            </a:r>
          </a:p>
        </p:txBody>
      </p:sp>
    </p:spTree>
    <p:extLst>
      <p:ext uri="{BB962C8B-B14F-4D97-AF65-F5344CB8AC3E}">
        <p14:creationId xmlns:p14="http://schemas.microsoft.com/office/powerpoint/2010/main" val="87871494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889</Words>
  <Application>Microsoft Macintosh PowerPoint</Application>
  <PresentationFormat>와이드스크린</PresentationFormat>
  <Paragraphs>180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Malgun Gothic</vt:lpstr>
      <vt:lpstr>Malgun Gothic</vt:lpstr>
      <vt:lpstr>HeadLineA</vt:lpstr>
      <vt:lpstr>Arial</vt:lpstr>
      <vt:lpstr>Helvetica</vt:lpstr>
      <vt:lpstr>Office 테마</vt:lpstr>
      <vt:lpstr>PowerPoint 프레젠테이션</vt:lpstr>
      <vt:lpstr>Contents</vt:lpstr>
      <vt:lpstr>1. SCHEDULE &amp; PROGRESS</vt:lpstr>
      <vt:lpstr>SCHEDULE</vt:lpstr>
      <vt:lpstr>PowerPoint 프레젠테이션</vt:lpstr>
      <vt:lpstr>Role of this week</vt:lpstr>
      <vt:lpstr>Schedule &amp; Progress – Together</vt:lpstr>
      <vt:lpstr>Schedule &amp; Progress – Together</vt:lpstr>
      <vt:lpstr>Schedule &amp; Progress – Kim Chan Il</vt:lpstr>
      <vt:lpstr>Schedule &amp; Progress – Kim Chan Il</vt:lpstr>
      <vt:lpstr>Schedule &amp; Progress – Kim Tae Hong</vt:lpstr>
      <vt:lpstr>Schedule &amp; Progress – Paeng Jin Wook</vt:lpstr>
      <vt:lpstr>Schedule &amp; Progress – Paeng Jin Wook</vt:lpstr>
      <vt:lpstr>Schedule &amp; Progress – Paeng Jin Wook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46</cp:revision>
  <dcterms:modified xsi:type="dcterms:W3CDTF">2018-03-24T13:47:30Z</dcterms:modified>
</cp:coreProperties>
</file>